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5"/>
  </p:notesMasterIdLst>
  <p:sldIdLst>
    <p:sldId id="269" r:id="rId2"/>
    <p:sldId id="320" r:id="rId3"/>
    <p:sldId id="321" r:id="rId4"/>
    <p:sldId id="323" r:id="rId5"/>
    <p:sldId id="322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294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BM Plex Sans" panose="020B0604020202020204" charset="0"/>
      <p:regular r:id="rId30"/>
      <p:bold r:id="rId31"/>
      <p:italic r:id="rId32"/>
      <p:boldItalic r:id="rId33"/>
    </p:embeddedFont>
    <p:embeddedFont>
      <p:font typeface="IBM Plex Sans SemiBold" panose="020B060402020202020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5DE1F5-2742-4A1A-B582-93B75A2C52D6}">
  <a:tblStyle styleId="{465DE1F5-2742-4A1A-B582-93B75A2C52D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135B5F8-C21C-4015-90DB-3D6F9B99EC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Превью-слайд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854978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232623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694531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94709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659255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07306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966092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506338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021701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9619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Источник: </a:t>
            </a:r>
            <a:r>
              <a:rPr lang="en-US" dirty="0"/>
              <a:t>https://triptonkosti.ru/27-foto/biznes-plan-po-sozdaniyu-biznes-agentstva.html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5634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666526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685016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453701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282be6ded7_10_3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g2282be6ded7_10_3060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68" name="Google Shape;668;g2282be6ded7_10_3060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23</a:t>
            </a:fld>
            <a:endParaRPr sz="9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Источник: </a:t>
            </a:r>
            <a:r>
              <a:rPr lang="en-US" dirty="0"/>
              <a:t>https://ubuntu-news.ru/dash/plyusy-i-minusy-vps-po-sravneniyu-s-virtualnym-hostingom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257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 + скриншот с оф. сайта «</a:t>
            </a:r>
            <a:r>
              <a:rPr lang="en-US" dirty="0"/>
              <a:t>Open Server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253142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18798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 и скриншот с оф</a:t>
            </a:r>
            <a:r>
              <a:rPr lang="en-US" dirty="0"/>
              <a:t>.</a:t>
            </a:r>
            <a:r>
              <a:rPr lang="ru-RU" dirty="0"/>
              <a:t> сайта </a:t>
            </a:r>
            <a:r>
              <a:rPr lang="en-US" dirty="0"/>
              <a:t>reg.ru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018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 и скриншот с оф</a:t>
            </a:r>
            <a:r>
              <a:rPr lang="en-US" dirty="0"/>
              <a:t>.</a:t>
            </a:r>
            <a:r>
              <a:rPr lang="ru-RU" dirty="0"/>
              <a:t> сайта </a:t>
            </a:r>
            <a:r>
              <a:rPr lang="en-US" dirty="0" err="1"/>
              <a:t>FirstVDS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758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55310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Авторское изображение и скриншот с оф</a:t>
            </a:r>
            <a:r>
              <a:rPr lang="en-US" dirty="0"/>
              <a:t>.</a:t>
            </a:r>
            <a:r>
              <a:rPr lang="ru-RU" dirty="0"/>
              <a:t> сайта </a:t>
            </a:r>
            <a:r>
              <a:rPr lang="en-US" dirty="0" err="1"/>
              <a:t>ISPmanager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165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имеры элементов">
  <p:cSld name="1_Title slide 5_2_1_12_2_1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 1">
  <p:cSld name="1_Title slide 5_2_1_4_1_1_1_1_1_1_1"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676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380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спасибо за внимание">
  <p:cSld name="6_Отбивка спасибо за внимание">
    <p:bg>
      <p:bgPr>
        <a:solidFill>
          <a:srgbClr val="EFF0F5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i="0" u="none" strike="noStrike" cap="non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92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otoyama.on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Давайте знакомиться!</a:t>
            </a:r>
            <a:endParaRPr dirty="0"/>
          </a:p>
        </p:txBody>
      </p:sp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</a:rPr>
              <a:t>Дайяван Мотояма</a:t>
            </a:r>
            <a:endParaRPr sz="1800"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Full-stack </a:t>
            </a:r>
            <a:r>
              <a:rPr lang="ru-RU" sz="1200" dirty="0">
                <a:solidFill>
                  <a:schemeClr val="dk2"/>
                </a:solidFill>
              </a:rPr>
              <a:t>разработчик, работаю на фрилансе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86693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ru-RU" dirty="0" err="1"/>
              <a:t>Превет</a:t>
            </a:r>
            <a:r>
              <a:rPr lang="ru-RU" dirty="0"/>
              <a:t>! Меня зовут Дайяван. </a:t>
            </a:r>
            <a:r>
              <a:rPr lang="ru-RU" i="1" dirty="0"/>
              <a:t>Работаю на фрилансе</a:t>
            </a:r>
            <a:r>
              <a:rPr lang="ru-RU" dirty="0"/>
              <a:t>, выполняя заказы по разработке сайтов на заказ.</a:t>
            </a:r>
          </a:p>
          <a:p>
            <a:pPr lvl="0" algn="just">
              <a:lnSpc>
                <a:spcPct val="115000"/>
              </a:lnSpc>
            </a:pPr>
            <a:endParaRPr lang="ru-RU" dirty="0"/>
          </a:p>
          <a:p>
            <a:pPr lvl="0" algn="ctr">
              <a:lnSpc>
                <a:spcPct val="115000"/>
              </a:lnSpc>
            </a:pPr>
            <a:r>
              <a:rPr lang="ru-RU" b="1" dirty="0"/>
              <a:t>Основные направления:</a:t>
            </a:r>
            <a:endParaRPr lang="ru-RU" sz="1200" b="1" dirty="0"/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dirty="0"/>
              <a:t>&gt;&gt;&gt;</a:t>
            </a:r>
            <a:r>
              <a:rPr lang="ru-RU" b="1" dirty="0"/>
              <a:t>1)</a:t>
            </a:r>
            <a:r>
              <a:rPr lang="ru-RU" dirty="0"/>
              <a:t> </a:t>
            </a:r>
            <a:r>
              <a:rPr lang="ru-RU" u="sng" dirty="0" err="1"/>
              <a:t>Web</a:t>
            </a:r>
            <a:r>
              <a:rPr lang="ru-RU" u="sng" dirty="0"/>
              <a:t>-программирование</a:t>
            </a:r>
            <a:r>
              <a:rPr lang="ru-RU" dirty="0"/>
              <a:t> (</a:t>
            </a:r>
            <a:r>
              <a:rPr lang="ru-RU" i="1" dirty="0"/>
              <a:t>нередко включая и дополняя работу </a:t>
            </a:r>
            <a:r>
              <a:rPr lang="ru-RU" i="1" dirty="0" err="1"/>
              <a:t>web</a:t>
            </a:r>
            <a:r>
              <a:rPr lang="ru-RU" i="1" dirty="0"/>
              <a:t>-дизайнера</a:t>
            </a:r>
            <a:r>
              <a:rPr lang="ru-RU" dirty="0"/>
              <a:t>);</a:t>
            </a:r>
            <a:endParaRPr lang="ru-RU" sz="1200" dirty="0"/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dirty="0"/>
              <a:t>&gt;&gt;&gt;</a:t>
            </a:r>
            <a:r>
              <a:rPr lang="ru-RU" b="1" dirty="0"/>
              <a:t>2)</a:t>
            </a:r>
            <a:r>
              <a:rPr lang="ru-RU" dirty="0"/>
              <a:t> </a:t>
            </a:r>
            <a:r>
              <a:rPr lang="ru-RU" u="sng" dirty="0"/>
              <a:t>Видео-</a:t>
            </a:r>
            <a:r>
              <a:rPr lang="ru-RU" u="sng" dirty="0" err="1"/>
              <a:t>мейкинг</a:t>
            </a:r>
            <a:r>
              <a:rPr lang="ru-RU" dirty="0"/>
              <a:t> (</a:t>
            </a:r>
            <a:r>
              <a:rPr lang="ru-RU" i="1" dirty="0"/>
              <a:t>создание видеороликов</a:t>
            </a:r>
            <a:r>
              <a:rPr lang="ru-RU" dirty="0"/>
              <a:t>).</a:t>
            </a:r>
            <a:br>
              <a:rPr lang="ru-RU" sz="1200" dirty="0"/>
            </a:br>
            <a:endParaRPr sz="1200" dirty="0">
              <a:solidFill>
                <a:schemeClr val="dk1"/>
              </a:solidFill>
            </a:endParaRPr>
          </a:p>
          <a:p>
            <a:pPr marL="374399" indent="-306599" algn="just">
              <a:lnSpc>
                <a:spcPct val="115000"/>
              </a:lnSpc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/>
              <a:t>Примеры моих работ и достижений в моём личном веб-портфолио по адресу:</a:t>
            </a:r>
            <a:endParaRPr lang="ru-RU" sz="1100" dirty="0"/>
          </a:p>
          <a:p>
            <a:pPr marL="67800" lvl="0" algn="ctr">
              <a:lnSpc>
                <a:spcPct val="115000"/>
              </a:lnSpc>
              <a:buClr>
                <a:schemeClr val="accent1"/>
              </a:buClr>
              <a:buSzPts val="1200"/>
            </a:pPr>
            <a:r>
              <a:rPr lang="ru-RU" b="1" dirty="0">
                <a:hlinkClick r:id="rId3"/>
              </a:rPr>
              <a:t>https://motoyama.one</a:t>
            </a: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203DB5-F06E-4CF9-9C35-52AA4F920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720000"/>
            <a:ext cx="2648509" cy="397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4E78460C-60A0-4F84-BE6F-3222A418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71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F4595067-B2D8-4837-93AA-482997A6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02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8225D23C-B649-4B93-9C7D-3803B1DF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13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4C43EB0F-69B2-466E-9C5E-692916FA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06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C26D312A-2B78-4B6A-ABFE-EA7AF2C97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14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6C2E1DF1-E0FF-493A-B1E6-98A4FCCC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09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3980396A-847D-4B26-A0A3-88D238C89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66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A62A4069-F673-4B30-8B69-A35F52A3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81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4FFAF8CC-3C95-4EF9-9F5F-B25E1ACBB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95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325E17C1-35FF-466F-86CA-EA5C41A5F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67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сточник: https://triptonkosti.ru/27-foto/biznes-plan-po-sozdaniyu-biznes-agentstva.html">
            <a:extLst>
              <a:ext uri="{FF2B5EF4-FFF2-40B4-BE49-F238E27FC236}">
                <a16:creationId xmlns:a16="http://schemas.microsoft.com/office/drawing/2014/main" id="{3A581F3F-52EF-4B16-B251-C43E4B7E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56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6CF06767-E2FB-45BC-9616-30E0D23AB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16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22E40A37-BFF1-4DB1-A98D-B0EEA6ED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0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71E3BE94-163B-4A8D-B347-81E614A3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73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сточник: https://ubuntu-news.ru/dash/plyusy-i-minusy-vps-po-sravneniyu-s-virtualnym-hostingom">
            <a:extLst>
              <a:ext uri="{FF2B5EF4-FFF2-40B4-BE49-F238E27FC236}">
                <a16:creationId xmlns:a16="http://schemas.microsoft.com/office/drawing/2014/main" id="{CB3D8064-BF82-4534-B30C-1C19FEC9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 + скриншот с оф. сайта «Open Server»">
            <a:extLst>
              <a:ext uri="{FF2B5EF4-FFF2-40B4-BE49-F238E27FC236}">
                <a16:creationId xmlns:a16="http://schemas.microsoft.com/office/drawing/2014/main" id="{F57E9A7E-8E53-4659-89D9-171453C3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59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101E80E9-5543-4E98-B486-906D7F7A5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59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 и скриншот с оф. сайта reg.ru">
            <a:extLst>
              <a:ext uri="{FF2B5EF4-FFF2-40B4-BE49-F238E27FC236}">
                <a16:creationId xmlns:a16="http://schemas.microsoft.com/office/drawing/2014/main" id="{D23BBBD4-0384-47A5-BC47-04A8AA511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23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 и скриншот с оф. сайта FirstVDS">
            <a:extLst>
              <a:ext uri="{FF2B5EF4-FFF2-40B4-BE49-F238E27FC236}">
                <a16:creationId xmlns:a16="http://schemas.microsoft.com/office/drawing/2014/main" id="{B5094306-37AD-4A45-9BB2-4F43D3B5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4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">
            <a:extLst>
              <a:ext uri="{FF2B5EF4-FFF2-40B4-BE49-F238E27FC236}">
                <a16:creationId xmlns:a16="http://schemas.microsoft.com/office/drawing/2014/main" id="{BEE3F8CA-98A8-407B-A677-2B05E811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31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Авторское изображение и скриншот с оф. сайта ISPmanager">
            <a:extLst>
              <a:ext uri="{FF2B5EF4-FFF2-40B4-BE49-F238E27FC236}">
                <a16:creationId xmlns:a16="http://schemas.microsoft.com/office/drawing/2014/main" id="{98924BA4-737E-449A-9B5D-B3C3B719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05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5000">
        <p159:morph option="byObject"/>
      </p:transition>
    </mc:Choice>
    <mc:Fallback>
      <p:transition spd="slow" advTm="5000">
        <p:fade/>
      </p:transition>
    </mc:Fallback>
  </mc:AlternateContent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167</Words>
  <Application>Microsoft Office PowerPoint</Application>
  <PresentationFormat>Экран (16:9)</PresentationFormat>
  <Paragraphs>34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IBM Plex Sans</vt:lpstr>
      <vt:lpstr>Arial</vt:lpstr>
      <vt:lpstr>IBM Plex Sans SemiBold</vt:lpstr>
      <vt:lpstr>Calibri</vt:lpstr>
      <vt:lpstr>Roboto</vt:lpstr>
      <vt:lpstr>Макет шаблона GB</vt:lpstr>
      <vt:lpstr>Дайяван Мотояма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Дайяван</cp:lastModifiedBy>
  <cp:revision>23</cp:revision>
  <dcterms:modified xsi:type="dcterms:W3CDTF">2023-12-14T17:00:48Z</dcterms:modified>
</cp:coreProperties>
</file>